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1" r:id="rId4"/>
    <p:sldId id="260" r:id="rId5"/>
    <p:sldId id="259" r:id="rId6"/>
    <p:sldId id="258" r:id="rId7"/>
    <p:sldId id="262" r:id="rId8"/>
    <p:sldId id="264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94671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424936" cy="2088232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дин </a:t>
            </a:r>
            <a:r>
              <a:rPr lang="ru-RU" sz="66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всех и все за </a:t>
            </a:r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одного»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2626158"/>
            <a:ext cx="5400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</a:rPr>
              <a:t>Тема</a:t>
            </a:r>
            <a:r>
              <a:rPr lang="ru-RU" dirty="0" smtClean="0">
                <a:solidFill>
                  <a:srgbClr val="002060"/>
                </a:solidFill>
              </a:rPr>
              <a:t>: Медико-педагогическое </a:t>
            </a:r>
            <a:r>
              <a:rPr lang="ru-RU" dirty="0">
                <a:solidFill>
                  <a:srgbClr val="002060"/>
                </a:solidFill>
              </a:rPr>
              <a:t>сопровождение адаптации детей к условиям ДОУ. </a:t>
            </a:r>
          </a:p>
        </p:txBody>
      </p:sp>
      <p:pic>
        <p:nvPicPr>
          <p:cNvPr id="3074" name="Picture 2" descr="http://www.eduvluki.ru/data/detsad/1/3/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272489"/>
            <a:ext cx="4680520" cy="317690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380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620688"/>
            <a:ext cx="7200800" cy="2078121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indent="0" algn="ctr">
              <a:buNone/>
            </a:pPr>
            <a:r>
              <a:rPr lang="ru-RU" sz="4000" b="1" dirty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Зачем ребенку нужно общение с другими детьми в ДОУ?</a:t>
            </a:r>
          </a:p>
        </p:txBody>
      </p:sp>
      <p:pic>
        <p:nvPicPr>
          <p:cNvPr id="1026" name="Picture 2" descr="http://www.amur.info/res/news/61163/6a00bb6a9c9a1513740200f5e6ec824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058849"/>
            <a:ext cx="5292588" cy="3528392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27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edbooking.com/files/node_faq/photo/podgotovka-k-detskomu-sad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01809"/>
            <a:ext cx="5256584" cy="335597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404664"/>
            <a:ext cx="7560840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Данный проект направлен на создание условий для успешной адаптации детей к условиям ДОУ.</a:t>
            </a:r>
            <a:endParaRPr lang="ru-RU" sz="3600" b="1" dirty="0">
              <a:ln>
                <a:solidFill>
                  <a:srgbClr val="002060"/>
                </a:solidFill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776864" cy="2813940"/>
          </a:xfrm>
          <a:noFill/>
          <a:ln>
            <a:noFill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>
                <a:effectLst/>
              </a:rPr>
              <a:t>Зачем нужна психологическая помощь детям при поступление в ДОУ?</a:t>
            </a:r>
          </a:p>
        </p:txBody>
      </p:sp>
      <p:pic>
        <p:nvPicPr>
          <p:cNvPr id="4098" name="Picture 2" descr="http://whatsupfinland.org/english/files/2012/09/00-09-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140968"/>
            <a:ext cx="6130190" cy="34563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757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848872" cy="2520280"/>
          </a:xfrm>
          <a:noFill/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b="1" dirty="0">
                <a:solidFill>
                  <a:srgbClr val="7030A0"/>
                </a:solidFill>
                <a:effectLst/>
              </a:rPr>
              <a:t>Какие навыки должны быть у ребенка при поступлении в ДОУ?</a:t>
            </a:r>
          </a:p>
        </p:txBody>
      </p:sp>
      <p:pic>
        <p:nvPicPr>
          <p:cNvPr id="5122" name="Picture 2" descr="https://www.doktortv.com/Media/Default/Images/hiperaktivite-ile-yaramazlik-arasindaki-fark-nedi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068960"/>
            <a:ext cx="5453138" cy="331236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677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04856" cy="2016224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b="1" dirty="0">
                <a:solidFill>
                  <a:srgbClr val="002060"/>
                </a:solidFill>
                <a:effectLst/>
              </a:rPr>
              <a:t>Как воспитатель должен относится к </a:t>
            </a:r>
            <a:r>
              <a:rPr lang="ru-RU" sz="4800" b="1" dirty="0" smtClean="0">
                <a:solidFill>
                  <a:srgbClr val="002060"/>
                </a:solidFill>
                <a:effectLst/>
              </a:rPr>
              <a:t>родителям и детям?</a:t>
            </a:r>
            <a:endParaRPr lang="ru-RU" sz="4800" b="1" dirty="0">
              <a:solidFill>
                <a:srgbClr val="002060"/>
              </a:solidFill>
              <a:effectLst/>
            </a:endParaRPr>
          </a:p>
        </p:txBody>
      </p:sp>
      <p:pic>
        <p:nvPicPr>
          <p:cNvPr id="6148" name="Picture 4" descr="http://www.fortmacconnect.ca/wp-content/uploads/2013/09/calming-schoo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80927"/>
            <a:ext cx="4762499" cy="3176587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ContrastingRigh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themonacokelowna.com/wp-content/uploads/2013/10/daycar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721542"/>
            <a:ext cx="4860031" cy="32359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ContrastingLeftFacing"/>
            <a:lightRig rig="threePt" dir="t"/>
          </a:scene3d>
          <a:extLst/>
        </p:spPr>
      </p:pic>
    </p:spTree>
    <p:extLst>
      <p:ext uri="{BB962C8B-B14F-4D97-AF65-F5344CB8AC3E}">
        <p14:creationId xmlns:p14="http://schemas.microsoft.com/office/powerpoint/2010/main" val="2313549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064896" cy="2088232"/>
          </a:xfr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effectLst/>
              </a:rPr>
              <a:t>Должен ли быть одинаковый режим дома и в ДОУ для детей?</a:t>
            </a:r>
          </a:p>
        </p:txBody>
      </p:sp>
      <p:pic>
        <p:nvPicPr>
          <p:cNvPr id="7172" name="Picture 4" descr="http://static4.read.ru/images/booksillustrations/936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42" y="2832428"/>
            <a:ext cx="4196325" cy="31983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://infomcom.ru/wp-content/uploads/2012/11/obshhenie-s-ramko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7679" y="2832428"/>
            <a:ext cx="3432822" cy="31983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3049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776864" cy="2493640"/>
          </a:xfrm>
          <a:noFill/>
          <a:ln>
            <a:noFill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effectLst/>
              </a:rPr>
              <a:t>Нужно ли учитывать темперамент ребенка для подбора игр при адаптации к условиям ДОУ?</a:t>
            </a:r>
          </a:p>
        </p:txBody>
      </p:sp>
      <p:pic>
        <p:nvPicPr>
          <p:cNvPr id="8194" name="Picture 2" descr="http://o2.fbl.pl/w1024/o3/201503/C5/1721419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40968"/>
            <a:ext cx="4132002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www.if72.ru/media/blog/redactor/15/ddf8974c8656b730b9b5f18424be551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6" r="7357"/>
          <a:stretch/>
        </p:blipFill>
        <p:spPr bwMode="auto">
          <a:xfrm>
            <a:off x="4572000" y="3140969"/>
            <a:ext cx="4126984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764699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128792" cy="936104"/>
          </a:xfr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i="1" dirty="0" smtClean="0"/>
              <a:t>Спасибо за внимание</a:t>
            </a:r>
            <a:endParaRPr lang="ru-RU" b="1" i="1" dirty="0"/>
          </a:p>
        </p:txBody>
      </p:sp>
      <p:pic>
        <p:nvPicPr>
          <p:cNvPr id="9218" name="Picture 2" descr="http://planetastar.ru/wp-content/uploads/2015/10/detskaya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19815"/>
            <a:ext cx="7694210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481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96</TotalTime>
  <Words>102</Words>
  <Application>Microsoft Office PowerPoint</Application>
  <PresentationFormat>Экран (4:3)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Georgia</vt:lpstr>
      <vt:lpstr>Trebuchet MS</vt:lpstr>
      <vt:lpstr>Воздушный поток</vt:lpstr>
      <vt:lpstr>«Один за всех и все за одного»</vt:lpstr>
      <vt:lpstr>Презентация PowerPoint</vt:lpstr>
      <vt:lpstr>Презентация PowerPoint</vt:lpstr>
      <vt:lpstr>Зачем нужна психологическая помощь детям при поступление в ДОУ?</vt:lpstr>
      <vt:lpstr>Какие навыки должны быть у ребенка при поступлении в ДОУ?</vt:lpstr>
      <vt:lpstr>Как воспитатель должен относится к родителям и детям?</vt:lpstr>
      <vt:lpstr>Должен ли быть одинаковый режим дома и в ДОУ для детей?</vt:lpstr>
      <vt:lpstr>Нужно ли учитывать темперамент ребенка для подбора игр при адаптации к условиям ДОУ?</vt:lpstr>
      <vt:lpstr>Спасибо за внимание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«Один за всех и все за одного»</dc:title>
  <dc:creator>Наталья</dc:creator>
  <cp:lastModifiedBy>1</cp:lastModifiedBy>
  <cp:revision>12</cp:revision>
  <dcterms:created xsi:type="dcterms:W3CDTF">2015-11-01T04:52:21Z</dcterms:created>
  <dcterms:modified xsi:type="dcterms:W3CDTF">2015-11-06T05:04:44Z</dcterms:modified>
</cp:coreProperties>
</file>